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8" r:id="rId3"/>
    <p:sldId id="257" r:id="rId4"/>
    <p:sldId id="270" r:id="rId5"/>
    <p:sldId id="259" r:id="rId6"/>
    <p:sldId id="274" r:id="rId7"/>
    <p:sldId id="260" r:id="rId8"/>
    <p:sldId id="268" r:id="rId9"/>
    <p:sldId id="264" r:id="rId10"/>
    <p:sldId id="261" r:id="rId11"/>
    <p:sldId id="271" r:id="rId12"/>
    <p:sldId id="272" r:id="rId13"/>
    <p:sldId id="262" r:id="rId14"/>
    <p:sldId id="269" r:id="rId15"/>
    <p:sldId id="263" r:id="rId16"/>
    <p:sldId id="267" r:id="rId17"/>
    <p:sldId id="273" r:id="rId18"/>
    <p:sldId id="26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1" autoAdjust="0"/>
    <p:restoredTop sz="86348"/>
  </p:normalViewPr>
  <p:slideViewPr>
    <p:cSldViewPr snapToGrid="0">
      <p:cViewPr varScale="1">
        <p:scale>
          <a:sx n="82" d="100"/>
          <a:sy n="82" d="100"/>
        </p:scale>
        <p:origin x="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183AD-F8EE-F04E-B4E1-42AFBF72B9A8}" type="datetimeFigureOut">
              <a:rPr kumimoji="1" lang="zh-CN" altLang="en-US" smtClean="0"/>
              <a:t>16/2/3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D3E4C-4C4E-1046-8310-24005112234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129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架构其实是发现利益相关者（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stakeholder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），然后解决他们的关注点（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concerns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系统架构的目标是解决利益相关者的关注点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D3E4C-4C4E-1046-8310-24005112234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498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用户是谁？</a:t>
            </a:r>
          </a:p>
          <a:p>
            <a:r>
              <a:rPr kumimoji="1" lang="zh-CN" altLang="en-US" dirty="0" smtClean="0"/>
              <a:t>哪里抱怨最多，哪里就是痛点。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D3E4C-4C4E-1046-8310-24005112234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6470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别人只是看你的笑话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D3E4C-4C4E-1046-8310-24005112234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3460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结果导向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D3E4C-4C4E-1046-8310-24005112234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9851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2/3/16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2/3/16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2/3/16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eibo.com/ghj1976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064" y="2627168"/>
            <a:ext cx="6480048" cy="2301240"/>
          </a:xfrm>
        </p:spPr>
        <p:txBody>
          <a:bodyPr/>
          <a:lstStyle/>
          <a:p>
            <a:r>
              <a:rPr lang="zh-CN" altLang="en-US" dirty="0" smtClean="0"/>
              <a:t>如何开展工作？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9064" y="1251962"/>
            <a:ext cx="6480048" cy="1205141"/>
          </a:xfrm>
        </p:spPr>
        <p:txBody>
          <a:bodyPr/>
          <a:lstStyle/>
          <a:p>
            <a:r>
              <a:rPr lang="zh-CN" altLang="en-US" dirty="0" smtClean="0"/>
              <a:t>架构师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957454" y="5098473"/>
            <a:ext cx="2983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i="1" dirty="0" smtClean="0">
                <a:latin typeface="+mj-ea"/>
                <a:ea typeface="+mj-ea"/>
              </a:rPr>
              <a:t>郭红俊</a:t>
            </a:r>
            <a:br>
              <a:rPr kumimoji="1" lang="zh-CN" altLang="en-US" i="1" dirty="0" smtClean="0">
                <a:latin typeface="+mj-ea"/>
                <a:ea typeface="+mj-ea"/>
              </a:rPr>
            </a:br>
            <a:r>
              <a:rPr kumimoji="1" lang="en-US" altLang="zh-CN" i="1" dirty="0">
                <a:latin typeface="+mj-ea"/>
                <a:ea typeface="+mj-ea"/>
                <a:hlinkClick r:id="rId2"/>
              </a:rPr>
              <a:t>http://</a:t>
            </a:r>
            <a:r>
              <a:rPr kumimoji="1" lang="en-US" altLang="zh-CN" i="1" dirty="0" smtClean="0">
                <a:latin typeface="+mj-ea"/>
                <a:ea typeface="+mj-ea"/>
                <a:hlinkClick r:id="rId2"/>
              </a:rPr>
              <a:t>weibo.com/ghj1976</a:t>
            </a:r>
            <a:r>
              <a:rPr kumimoji="1" lang="zh-CN" altLang="en-US" i="1" dirty="0" smtClean="0">
                <a:latin typeface="+mj-ea"/>
                <a:ea typeface="+mj-ea"/>
              </a:rPr>
              <a:t> </a:t>
            </a:r>
            <a:br>
              <a:rPr kumimoji="1" lang="zh-CN" altLang="en-US" i="1" dirty="0" smtClean="0">
                <a:latin typeface="+mj-ea"/>
                <a:ea typeface="+mj-ea"/>
              </a:rPr>
            </a:br>
            <a:r>
              <a:rPr kumimoji="1" lang="en-US" altLang="zh-CN" i="1" dirty="0" smtClean="0">
                <a:latin typeface="+mj-ea"/>
                <a:ea typeface="+mj-ea"/>
              </a:rPr>
              <a:t>2016-02-01</a:t>
            </a:r>
            <a:endParaRPr kumimoji="1" lang="zh-CN" altLang="en-US" i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64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唐僧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反复宣讲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93" y="2572719"/>
            <a:ext cx="7995707" cy="4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12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竞争机制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团队竞争与个人竞争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81" y="2386739"/>
            <a:ext cx="8156119" cy="447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93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38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6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迭代、增量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399" y="1611048"/>
            <a:ext cx="7281333" cy="47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0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一些观点</a:t>
            </a:r>
            <a:endParaRPr kumimoji="1"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2377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要不要重复造轮子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253940"/>
            <a:ext cx="8178800" cy="23513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3213" y="5083444"/>
            <a:ext cx="80842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STXingkai" charset="0"/>
                <a:ea typeface="STXingkai" charset="0"/>
                <a:cs typeface="STXingkai" charset="0"/>
              </a:rPr>
              <a:t>你的目的是什么？</a:t>
            </a:r>
            <a:br>
              <a:rPr kumimoji="1" lang="zh-CN" altLang="en-US" sz="2800" dirty="0" smtClean="0">
                <a:latin typeface="STXingkai" charset="0"/>
                <a:ea typeface="STXingkai" charset="0"/>
                <a:cs typeface="STXingkai" charset="0"/>
              </a:rPr>
            </a:br>
            <a:r>
              <a:rPr kumimoji="1" lang="zh-CN" altLang="en-US" sz="2800" dirty="0" smtClean="0">
                <a:latin typeface="STXingkai" charset="0"/>
                <a:ea typeface="STXingkai" charset="0"/>
                <a:cs typeface="STXingkai" charset="0"/>
              </a:rPr>
              <a:t>不是为了造轮子而造轮子，而是要解决某个问题。</a:t>
            </a:r>
            <a:endParaRPr kumimoji="1" lang="zh-CN" altLang="en-US" sz="2800" dirty="0">
              <a:latin typeface="STXingkai" charset="0"/>
              <a:ea typeface="STXingkai" charset="0"/>
              <a:cs typeface="STXingka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814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时间管理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番茄工作法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682" y="2498725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35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敏捷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13993"/>
            <a:ext cx="8190854" cy="473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13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FAQ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4" y="1665060"/>
            <a:ext cx="3095253" cy="427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92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从哪里下手？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到处全是问题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804" y="1797802"/>
            <a:ext cx="5014196" cy="506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4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从痛点入手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确定用户</a:t>
            </a:r>
          </a:p>
          <a:p>
            <a:pPr lvl="1"/>
            <a:r>
              <a:rPr lang="zh-CN" altLang="en-US" dirty="0" smtClean="0"/>
              <a:t>架构师关注的用户是谁？</a:t>
            </a:r>
          </a:p>
          <a:p>
            <a:pPr lvl="1"/>
            <a:r>
              <a:rPr lang="zh-CN" altLang="en-US" dirty="0" smtClean="0"/>
              <a:t>用户</a:t>
            </a:r>
            <a:r>
              <a:rPr lang="zh-CN" altLang="en-US" dirty="0"/>
              <a:t>对痛点有意识</a:t>
            </a:r>
          </a:p>
          <a:p>
            <a:r>
              <a:rPr kumimoji="1" lang="zh-CN" altLang="en-US" dirty="0" smtClean="0"/>
              <a:t>需求 </a:t>
            </a:r>
            <a:r>
              <a:rPr lang="zh-CN" altLang="en-US" dirty="0" smtClean="0"/>
              <a:t>≠ 痛点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740" y="3037668"/>
            <a:ext cx="5109259" cy="382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8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9144000" cy="697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7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借力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避免单打独斗；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151" y="2789695"/>
            <a:ext cx="8102849" cy="40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5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美元和</a:t>
            </a:r>
            <a:r>
              <a:rPr kumimoji="1" lang="en-US" altLang="zh-CN" dirty="0" smtClean="0"/>
              <a:t>9999</a:t>
            </a:r>
            <a:r>
              <a:rPr kumimoji="1" lang="zh-CN" altLang="en-US" dirty="0" smtClean="0"/>
              <a:t>美元的故事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1908249"/>
            <a:ext cx="8047681" cy="42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6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监控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让数据说话</a:t>
            </a:r>
            <a:r>
              <a:rPr kumimoji="1" lang="zh-CN" altLang="en-US" dirty="0" smtClean="0"/>
              <a:t>；</a:t>
            </a:r>
          </a:p>
          <a:p>
            <a:r>
              <a:rPr kumimoji="1" lang="zh-CN" altLang="en-US" dirty="0" smtClean="0"/>
              <a:t>让调用关系可视化。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2203"/>
            <a:ext cx="9143999" cy="414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6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长期规划如何落地？</a:t>
            </a:r>
            <a:endParaRPr kumimoji="1"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601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远景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672" y="1600200"/>
            <a:ext cx="776791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03703"/>
      </p:ext>
    </p:extLst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695</TotalTime>
  <Words>150</Words>
  <Application>Microsoft Macintosh PowerPoint</Application>
  <PresentationFormat>全屏显示(4:3)</PresentationFormat>
  <Paragraphs>40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DengXian</vt:lpstr>
      <vt:lpstr>Franklin Gothic Book</vt:lpstr>
      <vt:lpstr>STXingkai</vt:lpstr>
      <vt:lpstr>Wingdings 2</vt:lpstr>
      <vt:lpstr>黑体</vt:lpstr>
      <vt:lpstr>宋体</vt:lpstr>
      <vt:lpstr>Arial</vt:lpstr>
      <vt:lpstr>Technic</vt:lpstr>
      <vt:lpstr>如何开展工作？</vt:lpstr>
      <vt:lpstr>从哪里下手？</vt:lpstr>
      <vt:lpstr>从痛点入手</vt:lpstr>
      <vt:lpstr>PowerPoint 演示文稿</vt:lpstr>
      <vt:lpstr>借力</vt:lpstr>
      <vt:lpstr>1美元和9999美元的故事</vt:lpstr>
      <vt:lpstr>监控</vt:lpstr>
      <vt:lpstr>长期规划如何落地？</vt:lpstr>
      <vt:lpstr>远景</vt:lpstr>
      <vt:lpstr>唐僧</vt:lpstr>
      <vt:lpstr>竞争机制</vt:lpstr>
      <vt:lpstr>PowerPoint 演示文稿</vt:lpstr>
      <vt:lpstr>迭代、增量</vt:lpstr>
      <vt:lpstr>一些观点</vt:lpstr>
      <vt:lpstr>要不要重复造轮子</vt:lpstr>
      <vt:lpstr>时间管理</vt:lpstr>
      <vt:lpstr>敏捷</vt:lpstr>
      <vt:lpstr>FAQ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郭红俊</cp:lastModifiedBy>
  <cp:revision>80</cp:revision>
  <dcterms:created xsi:type="dcterms:W3CDTF">2014-09-16T21:40:21Z</dcterms:created>
  <dcterms:modified xsi:type="dcterms:W3CDTF">2016-02-03T03:22:17Z</dcterms:modified>
</cp:coreProperties>
</file>